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presProps" Target="presProps.xml"/>
  <Relationship Id="rId140" Type="http://schemas.openxmlformats.org/officeDocument/2006/relationships/viewProps" Target="viewProps.xml"/>
  <Relationship Id="rId141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307494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c45152f98c92ce3f8851c3a52ddde09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58dce32f7f98b4d763222422cf7db7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85a1f81c705c02ec40c8c1bbb9c178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948bfd196589c27ee4e107a0e6c3a5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9e6ee6ee70ff138e208d95a37095b4a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108ee1e51777d88676590ac3c492ac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1aa261bf2def636a5881b1ef4eedea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06cec1c8f86478e837ce435f614388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7342e41fb53d456bc4f3253d95fd36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fe31a29ecfe578df8019571e6e4fe0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aa3da1d2fabb9062fedc50400902bd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bd75937a1d57f670dc19d90c9cc1d0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f7fd7e515f285d64b5e3c36e9d4463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f0a84faf6aabe67d1624670edefcc1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359f9fbb79c6b4cd7755244944eaed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21b733bd7bb8c5184def9182773f6d3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b5868963d8f6f1c1c693d693021cc6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1253ad694fed94022d584bb7a067e1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ff310c7f54d6ec4dc247ae6b93e9b1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222369f27a539ec6761c5c0e450278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6ebb082f2ff6eeed358a16eba9a085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dbe147166b76bc68bfa46fae8d2a89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bea0621aad424ec4d6bc8a6d7b3b5b8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53bf010d362cce4aee5537e4f21aea8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8ba5933e1af8c8f2356f780d519f47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b3b0a56d80faef2d457d4354d38bc1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cc7a6060c5f527249d3e79d7f90c71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a31e8ef110ed0348a4b910b03bdb2c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d932495315ad733fa3d235f391d6bf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8ea890800dc4769074f1bb128a9fbc1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45656c278ce07554cfdda2485b6fd3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7cc4c8030e80a47f55634a66e80b26f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440afa7af1b6d4b1048e6e8a99995d9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6f163283f692942b7016c56b4af1491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1f2776bcd48f956459849bc59598f8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d9773cb4d210bd6903129789e145b3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62462eb63f1e068657da2e62587090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150e0cfe8cfbcb81751b8bedb318e6f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dbb02f7bf476bdc04b8b954c162ca1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4679d87ff77a3ac9687c457537a82c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596fce44927a2208fe41013053de16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7cf86ed6fa566066482b79c82c0c90136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b539a1efa4ec113739af5181b18f4414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a5b71fd07bf7b193b56061090b1ac0a15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59b7793013b747117e9011b4863e4916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0f0395d8fb8097217d71e6ec9f4f1417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d77405b2b911bd1a1edbae38fe73d9a18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5387d93bac13b4d25af93f1b8a5e341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1cb6080ac535cbbac48dc21ab7eda5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c0c76f0365e1419011a5a8db6184b29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d7823157490f31f488907367ff8898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c26603dc267daf1983111d9907d311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25985591d1a6c9d1e8466387e0145d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2b7ba9dc688c37e359ce4d6be09148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d1da80a92206d26c0ccbdd9a00e9ac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7709b34eb2ca7ad166eea6b64227c5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fba177c0c8e4ab68a8744f7ed148fd3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ae518c3161405653e172836d0ff569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a49410340d17624399672bba9fff8a2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90e68e4671f59bb990b63a2552c5d6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ffa705b17456012727486601645463e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b357520b64d9777bd8b59160849729b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33321d1813bdc591135beaa2019bea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338d5bae3bf49e40b7cb1a090ab49c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fd7372e8afafca0566594fde26f74d2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5d948e910f6f104ae434e4f9af72385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7912ec8ba78bf415d38c07719446ac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20c327cc9d73f5fac644bce7f878fd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72ea2a29f5c6c92203513226aafd1f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b3ae314572ba5cfa4ebea6195d2a8b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fb3029367b46b235eb74d8dd31dafce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1b9b784e01e6aa872b6570d955acc6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4b7db307e33f09a0b7fd056955a6db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9ff190c589201d6f58f57b6951a2e0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e2656686a1d934d4795d946928c124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a104bb25c125aa13bd6f72c00eecd8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98959e9573ec93fb20976f48d16db2f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2dc9abb6d855382e9cdf59f3cf2ff3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92cc369145aae29684e227f983ebc68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a2e402eb8c16e596ac127590aceca93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9a824fcb90e3e5e6f3490ba4bae7ee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8d4125c818748a402270f35ef64ad5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c228d3d6ec235242ac31223f564dff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f987646a18bda5e762ab6606cd40bb1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9ca24aa5546de98bbdf36616bef2e7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bac002f100d4ada08fca3c968d171ff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30af43288da884977c5a6ecd193683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f98502ec4aee43632464a13d227926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7838fbc4018a793740d275d81c66ec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2c3b5e9fef285ef5c30b933cae73b0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b598071818ba0893d432b41f9415c4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1b68a14caea0bd814f81b3acc0a86b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976f46803323810fe3e2679541b998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1a20a6882924eb1ab54f2e698d40f7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d020c76f329d8d1ff800ffec4967ca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e362d3099fcb37fb2b9ae7b8ab55eb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3d1afce0f0e863680c89581021f0351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e9660e9f4ba46d506be62e4709038ca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ee2617ecd39fcedeb43b01502ef552f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283429b6b2cc36dd22a3c30555d1c0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29327066fb930bf8d2fcf0f5fa15032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cd25bd32176864a5f132c94b1668e4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d1d292de89392fbd6195e2e5ea0140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5a8028b500de7964d5ba15784e0eec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04b4111a0784acdf01ad82a4f87aef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2877a2c9e273990c6664559cd973c4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16edc715666ac5589226144333cb8d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b829fc8df45525aebed3bee19d5b70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5a8e8fb7bbac2065dd939bf0b6a07d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c5b3c6886197dd01c526db65a354a6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fa5cb707c1f44f860f2c1ba882b824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f43ea67a8b390d7e812b806e9beb8c0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99d5a032c48de41bbdbabfdd70b94a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7ed3f032692a1143b042a745c3e8d8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981937cbedd14ac5cf8e36f0ae37a87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040a4031ed41d9bf7ea00f35652ffb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c899bce4ce551446ad77b74ce2d780e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15a6fe8ebcd9347883ea75a31f6b98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6dd76cdec63cb2c13fbcf19b94ad8b2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03156875957092b0566648834c1e1d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5213b2d3e72831eb80bee752d436ec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5985b4af23e97a82d5ab21d6c229ef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55a1512411c1ca46916ecd4c9a431f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0b694c79735f57c40b6e87d4e13ad52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327c51838158e93653b45cb423fe9d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b697414fbfc6eaf8a7da3cd0bd1c9b1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e0f9c7eb1f8591f478571419dc5b674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0b98b9371e4593f1a67b1cea9ab6dff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7e6857c06832e90982ef8e7a20c09e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eaaa49ee9c19e272ee1e229eba2eab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ccb7029f19422076ab51b03059551e8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3efc5e32f4a6d83bceda57ba1fdb26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bb0b3d1ef545e73cd33cf08d37c5df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622abcfde2868980d22a11abfc2152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f1cdc23af96923b69906b6b4315bab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165426e30297f28a0b94be1bf00df26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7">
  <a:themeElements>
    <a:clrScheme name="Theme6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7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136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2022-06-01T04:44:22Z</dcterms:created>
  <dcterms:modified xsi:type="dcterms:W3CDTF">2022-06-01T04:44:22Z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